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Poppins Light"/>
      <p:regular r:id="rId40"/>
      <p:bold r:id="rId41"/>
      <p:italic r:id="rId42"/>
      <p:boldItalic r:id="rId43"/>
    </p:embeddedFont>
    <p:embeddedFont>
      <p:font typeface="Poppins SemiBold"/>
      <p:regular r:id="rId44"/>
      <p:bold r:id="rId45"/>
      <p:italic r:id="rId46"/>
      <p:boldItalic r:id="rId47"/>
    </p:embeddedFont>
    <p:embeddedFont>
      <p:font typeface="Gill Sans"/>
      <p:regular r:id="rId48"/>
      <p:bold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E822DB7-3AF9-420D-9D72-BC67FF801F92}">
  <a:tblStyle styleId="{EE822DB7-3AF9-420D-9D72-BC67FF801F9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regular.fntdata"/><Relationship Id="rId42" Type="http://schemas.openxmlformats.org/officeDocument/2006/relationships/font" Target="fonts/PoppinsLight-italic.fntdata"/><Relationship Id="rId41" Type="http://schemas.openxmlformats.org/officeDocument/2006/relationships/font" Target="fonts/PoppinsLight-bold.fntdata"/><Relationship Id="rId44" Type="http://schemas.openxmlformats.org/officeDocument/2006/relationships/font" Target="fonts/PoppinsSemiBold-regular.fntdata"/><Relationship Id="rId43" Type="http://schemas.openxmlformats.org/officeDocument/2006/relationships/font" Target="fonts/PoppinsLight-boldItalic.fntdata"/><Relationship Id="rId46" Type="http://schemas.openxmlformats.org/officeDocument/2006/relationships/font" Target="fonts/PoppinsSemiBold-italic.fntdata"/><Relationship Id="rId45" Type="http://schemas.openxmlformats.org/officeDocument/2006/relationships/font" Target="fonts/Poppins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GillSans-regular.fntdata"/><Relationship Id="rId47" Type="http://schemas.openxmlformats.org/officeDocument/2006/relationships/font" Target="fonts/PoppinsSemiBold-boldItalic.fntdata"/><Relationship Id="rId49" Type="http://schemas.openxmlformats.org/officeDocument/2006/relationships/font" Target="fonts/Gill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477" name="Google Shape;477;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302" name="Google Shape;302;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98" name="Google Shape;59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9" name="Google Shape;60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innovation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7" name="Google Shape;307;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5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5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5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56" name="Shape 156"/>
        <p:cNvGrpSpPr/>
        <p:nvPr/>
      </p:nvGrpSpPr>
      <p:grpSpPr>
        <a:xfrm>
          <a:off x="0" y="0"/>
          <a:ext cx="0" cy="0"/>
          <a:chOff x="0" y="0"/>
          <a:chExt cx="0" cy="0"/>
        </a:xfrm>
      </p:grpSpPr>
      <p:pic>
        <p:nvPicPr>
          <p:cNvPr id="157" name="Google Shape;157;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8" name="Google Shape;158;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1" name="Google Shape;161;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63" name="Google Shape;163;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4" name="Google Shape;164;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7" name="Google Shape;167;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68" name="Google Shape;168;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0" name="Google Shape;170;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9" name="Google Shape;179;p2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0" name="Google Shape;180;p2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1" name="Google Shape;181;p2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2" name="Shape 182"/>
        <p:cNvGrpSpPr/>
        <p:nvPr/>
      </p:nvGrpSpPr>
      <p:grpSpPr>
        <a:xfrm>
          <a:off x="0" y="0"/>
          <a:ext cx="0" cy="0"/>
          <a:chOff x="0" y="0"/>
          <a:chExt cx="0" cy="0"/>
        </a:xfrm>
      </p:grpSpPr>
      <p:sp>
        <p:nvSpPr>
          <p:cNvPr id="183" name="Google Shape;183;p2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4" name="Google Shape;184;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185" name="Google Shape;185;p29"/>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186" name="Google Shape;186;p2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7" name="Google Shape;187;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88" name="Google Shape;188;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9" name="Google Shape;189;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0" name="Shape 190"/>
        <p:cNvGrpSpPr/>
        <p:nvPr/>
      </p:nvGrpSpPr>
      <p:grpSpPr>
        <a:xfrm>
          <a:off x="0" y="0"/>
          <a:ext cx="0" cy="0"/>
          <a:chOff x="0" y="0"/>
          <a:chExt cx="0" cy="0"/>
        </a:xfrm>
      </p:grpSpPr>
      <p:pic>
        <p:nvPicPr>
          <p:cNvPr id="191" name="Google Shape;191;p30"/>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192" name="Google Shape;192;p3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3" name="Google Shape;193;p3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94" name="Google Shape;194;p3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5" name="Shape 195"/>
        <p:cNvGrpSpPr/>
        <p:nvPr/>
      </p:nvGrpSpPr>
      <p:grpSpPr>
        <a:xfrm>
          <a:off x="0" y="0"/>
          <a:ext cx="0" cy="0"/>
          <a:chOff x="0" y="0"/>
          <a:chExt cx="0" cy="0"/>
        </a:xfrm>
      </p:grpSpPr>
      <p:sp>
        <p:nvSpPr>
          <p:cNvPr id="196" name="Google Shape;196;p31"/>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7" name="Google Shape;197;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98" name="Google Shape;198;p31"/>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99" name="Google Shape;199;p3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40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20"/>
              </a:spcBef>
              <a:spcAft>
                <a:spcPts val="0"/>
              </a:spcAft>
              <a:buSzPts val="1800"/>
              <a:buChar char="•"/>
              <a:defRPr/>
            </a:lvl3pPr>
            <a:lvl4pPr indent="-342900" lvl="3" marL="1828800" rtl="0" algn="l">
              <a:lnSpc>
                <a:spcPct val="100000"/>
              </a:lnSpc>
              <a:spcBef>
                <a:spcPts val="320"/>
              </a:spcBef>
              <a:spcAft>
                <a:spcPts val="0"/>
              </a:spcAft>
              <a:buSzPts val="1800"/>
              <a:buChar char="–"/>
              <a:defRPr/>
            </a:lvl4pPr>
            <a:lvl5pPr indent="-342900" lvl="4" marL="2286000" rtl="0" algn="l">
              <a:lnSpc>
                <a:spcPct val="100000"/>
              </a:lnSpc>
              <a:spcBef>
                <a:spcPts val="320"/>
              </a:spcBef>
              <a:spcAft>
                <a:spcPts val="0"/>
              </a:spcAft>
              <a:buSzPts val="1800"/>
              <a:buChar char="»"/>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3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06" name="Shape 206"/>
        <p:cNvGrpSpPr/>
        <p:nvPr/>
      </p:nvGrpSpPr>
      <p:grpSpPr>
        <a:xfrm>
          <a:off x="0" y="0"/>
          <a:ext cx="0" cy="0"/>
          <a:chOff x="0" y="0"/>
          <a:chExt cx="0" cy="0"/>
        </a:xfrm>
      </p:grpSpPr>
      <p:sp>
        <p:nvSpPr>
          <p:cNvPr id="207" name="Google Shape;207;p3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208" name="Google Shape;208;p3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317500" lvl="4" marL="2286000" rtl="0" algn="l">
              <a:lnSpc>
                <a:spcPct val="100000"/>
              </a:lnSpc>
              <a:spcBef>
                <a:spcPts val="400"/>
              </a:spcBef>
              <a:spcAft>
                <a:spcPts val="0"/>
              </a:spcAft>
              <a:buSzPts val="1400"/>
              <a:buChar char="»"/>
              <a:defRPr sz="14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209" name="Google Shape;209;p3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0" name="Google Shape;210;p3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1" name="Google Shape;211;p3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2" name="Google Shape;212;p3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3" name="Google Shape;213;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14" name="Shape 214"/>
        <p:cNvGrpSpPr/>
        <p:nvPr/>
      </p:nvGrpSpPr>
      <p:grpSpPr>
        <a:xfrm>
          <a:off x="0" y="0"/>
          <a:ext cx="0" cy="0"/>
          <a:chOff x="0" y="0"/>
          <a:chExt cx="0" cy="0"/>
        </a:xfrm>
      </p:grpSpPr>
      <p:sp>
        <p:nvSpPr>
          <p:cNvPr id="215" name="Google Shape;215;p3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216" name="Google Shape;216;p3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217" name="Google Shape;217;p3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8" name="Google Shape;218;p3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9" name="Google Shape;219;p3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0" name="Google Shape;220;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1" name="Google Shape;221;p3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2" name="Shape 222"/>
        <p:cNvGrpSpPr/>
        <p:nvPr/>
      </p:nvGrpSpPr>
      <p:grpSpPr>
        <a:xfrm>
          <a:off x="0" y="0"/>
          <a:ext cx="0" cy="0"/>
          <a:chOff x="0" y="0"/>
          <a:chExt cx="0" cy="0"/>
        </a:xfrm>
      </p:grpSpPr>
      <p:sp>
        <p:nvSpPr>
          <p:cNvPr id="223" name="Google Shape;223;p3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cxnSp>
        <p:nvCxnSpPr>
          <p:cNvPr id="224" name="Google Shape;224;p3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25" name="Google Shape;225;p3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26" name="Google Shape;226;p3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7" name="Google Shape;227;p3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8" name="Google Shape;228;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29" name="Shape 229"/>
        <p:cNvGrpSpPr/>
        <p:nvPr/>
      </p:nvGrpSpPr>
      <p:grpSpPr>
        <a:xfrm>
          <a:off x="0" y="0"/>
          <a:ext cx="0" cy="0"/>
          <a:chOff x="0" y="0"/>
          <a:chExt cx="0" cy="0"/>
        </a:xfrm>
      </p:grpSpPr>
      <p:sp>
        <p:nvSpPr>
          <p:cNvPr id="230" name="Google Shape;230;p3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231" name="Google Shape;231;p3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232" name="Google Shape;232;p3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3" name="Google Shape;233;p3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4" name="Google Shape;234;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37" name="Google Shape;237;p3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 name="Google Shape;238;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2" name="Google Shape;242;p3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8"/>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5" name="Google Shape;245;p38"/>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46" name="Google Shape;246;p38"/>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rtl="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rtl="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rtl="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rtl="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rtl="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47" name="Google Shape;247;p38"/>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248" name="Google Shape;248;p38"/>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38"/>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39"/>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252" name="Google Shape;252;p39"/>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253" name="Google Shape;253;p39"/>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40"/>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256" name="Shape 256"/>
        <p:cNvGrpSpPr/>
        <p:nvPr/>
      </p:nvGrpSpPr>
      <p:grpSpPr>
        <a:xfrm>
          <a:off x="0" y="0"/>
          <a:ext cx="0" cy="0"/>
          <a:chOff x="0" y="0"/>
          <a:chExt cx="0" cy="0"/>
        </a:xfrm>
      </p:grpSpPr>
      <p:sp>
        <p:nvSpPr>
          <p:cNvPr id="257" name="Google Shape;257;p41"/>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258" name="Google Shape;258;p41"/>
          <p:cNvGrpSpPr/>
          <p:nvPr/>
        </p:nvGrpSpPr>
        <p:grpSpPr>
          <a:xfrm rot="-5400000">
            <a:off x="4546416" y="-4546410"/>
            <a:ext cx="51448" cy="9144278"/>
            <a:chOff x="4713353" y="-1"/>
            <a:chExt cx="73803" cy="6857866"/>
          </a:xfrm>
        </p:grpSpPr>
        <p:sp>
          <p:nvSpPr>
            <p:cNvPr id="259" name="Google Shape;259;p41"/>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0" name="Google Shape;260;p41"/>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1" name="Google Shape;261;p41"/>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2" name="Google Shape;262;p41"/>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3" name="Google Shape;263;p41"/>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264" name="Google Shape;264;p41"/>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rtl="0" algn="ctr">
              <a:spcBef>
                <a:spcPts val="0"/>
              </a:spcBef>
              <a:buNone/>
              <a:defRPr sz="600">
                <a:solidFill>
                  <a:schemeClr val="dk1"/>
                </a:solidFill>
                <a:latin typeface="Poppins SemiBold"/>
                <a:ea typeface="Poppins SemiBold"/>
                <a:cs typeface="Poppins SemiBold"/>
                <a:sym typeface="Poppins SemiBold"/>
              </a:defRPr>
            </a:lvl1pPr>
            <a:lvl2pPr indent="0" lvl="1" marL="0" rtl="0" algn="ctr">
              <a:spcBef>
                <a:spcPts val="0"/>
              </a:spcBef>
              <a:buNone/>
              <a:defRPr sz="600">
                <a:solidFill>
                  <a:schemeClr val="dk1"/>
                </a:solidFill>
                <a:latin typeface="Poppins SemiBold"/>
                <a:ea typeface="Poppins SemiBold"/>
                <a:cs typeface="Poppins SemiBold"/>
                <a:sym typeface="Poppins SemiBold"/>
              </a:defRPr>
            </a:lvl2pPr>
            <a:lvl3pPr indent="0" lvl="2" marL="0" rtl="0" algn="ctr">
              <a:spcBef>
                <a:spcPts val="0"/>
              </a:spcBef>
              <a:buNone/>
              <a:defRPr sz="600">
                <a:solidFill>
                  <a:schemeClr val="dk1"/>
                </a:solidFill>
                <a:latin typeface="Poppins SemiBold"/>
                <a:ea typeface="Poppins SemiBold"/>
                <a:cs typeface="Poppins SemiBold"/>
                <a:sym typeface="Poppins SemiBold"/>
              </a:defRPr>
            </a:lvl3pPr>
            <a:lvl4pPr indent="0" lvl="3" marL="0" rtl="0" algn="ctr">
              <a:spcBef>
                <a:spcPts val="0"/>
              </a:spcBef>
              <a:buNone/>
              <a:defRPr sz="600">
                <a:solidFill>
                  <a:schemeClr val="dk1"/>
                </a:solidFill>
                <a:latin typeface="Poppins SemiBold"/>
                <a:ea typeface="Poppins SemiBold"/>
                <a:cs typeface="Poppins SemiBold"/>
                <a:sym typeface="Poppins SemiBold"/>
              </a:defRPr>
            </a:lvl4pPr>
            <a:lvl5pPr indent="0" lvl="4" marL="0" rtl="0" algn="ctr">
              <a:spcBef>
                <a:spcPts val="0"/>
              </a:spcBef>
              <a:buNone/>
              <a:defRPr sz="600">
                <a:solidFill>
                  <a:schemeClr val="dk1"/>
                </a:solidFill>
                <a:latin typeface="Poppins SemiBold"/>
                <a:ea typeface="Poppins SemiBold"/>
                <a:cs typeface="Poppins SemiBold"/>
                <a:sym typeface="Poppins SemiBold"/>
              </a:defRPr>
            </a:lvl5pPr>
            <a:lvl6pPr indent="0" lvl="5" marL="0" rtl="0" algn="ctr">
              <a:spcBef>
                <a:spcPts val="0"/>
              </a:spcBef>
              <a:buNone/>
              <a:defRPr sz="600">
                <a:solidFill>
                  <a:schemeClr val="dk1"/>
                </a:solidFill>
                <a:latin typeface="Poppins SemiBold"/>
                <a:ea typeface="Poppins SemiBold"/>
                <a:cs typeface="Poppins SemiBold"/>
                <a:sym typeface="Poppins SemiBold"/>
              </a:defRPr>
            </a:lvl6pPr>
            <a:lvl7pPr indent="0" lvl="6" marL="0" rtl="0" algn="ctr">
              <a:spcBef>
                <a:spcPts val="0"/>
              </a:spcBef>
              <a:buNone/>
              <a:defRPr sz="600">
                <a:solidFill>
                  <a:schemeClr val="dk1"/>
                </a:solidFill>
                <a:latin typeface="Poppins SemiBold"/>
                <a:ea typeface="Poppins SemiBold"/>
                <a:cs typeface="Poppins SemiBold"/>
                <a:sym typeface="Poppins SemiBold"/>
              </a:defRPr>
            </a:lvl7pPr>
            <a:lvl8pPr indent="0" lvl="7" marL="0" rtl="0" algn="ctr">
              <a:spcBef>
                <a:spcPts val="0"/>
              </a:spcBef>
              <a:buNone/>
              <a:defRPr sz="600">
                <a:solidFill>
                  <a:schemeClr val="dk1"/>
                </a:solidFill>
                <a:latin typeface="Poppins SemiBold"/>
                <a:ea typeface="Poppins SemiBold"/>
                <a:cs typeface="Poppins SemiBold"/>
                <a:sym typeface="Poppins SemiBold"/>
              </a:defRPr>
            </a:lvl8pPr>
            <a:lvl9pPr indent="0" lvl="8" marL="0" rt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65" name="Google Shape;265;p41"/>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266" name="Google Shape;266;p41"/>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267" name="Shape 267"/>
        <p:cNvGrpSpPr/>
        <p:nvPr/>
      </p:nvGrpSpPr>
      <p:grpSpPr>
        <a:xfrm>
          <a:off x="0" y="0"/>
          <a:ext cx="0" cy="0"/>
          <a:chOff x="0" y="0"/>
          <a:chExt cx="0" cy="0"/>
        </a:xfrm>
      </p:grpSpPr>
      <p:sp>
        <p:nvSpPr>
          <p:cNvPr id="268" name="Google Shape;268;p42"/>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rtl="0" algn="l">
              <a:lnSpc>
                <a:spcPct val="90000"/>
              </a:lnSpc>
              <a:spcBef>
                <a:spcPts val="0"/>
              </a:spcBef>
              <a:spcAft>
                <a:spcPts val="0"/>
              </a:spcAft>
              <a:buClr>
                <a:schemeClr val="dk2"/>
              </a:buClr>
              <a:buSzPts val="1400"/>
              <a:buNone/>
              <a:defRPr/>
            </a:lvl1pPr>
            <a:lvl2pPr lvl="1" rtl="0">
              <a:spcBef>
                <a:spcPts val="80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grpSp>
        <p:nvGrpSpPr>
          <p:cNvPr id="269" name="Google Shape;269;p42"/>
          <p:cNvGrpSpPr/>
          <p:nvPr/>
        </p:nvGrpSpPr>
        <p:grpSpPr>
          <a:xfrm rot="-5400000">
            <a:off x="4546416" y="-4546410"/>
            <a:ext cx="51448" cy="9144278"/>
            <a:chOff x="4713353" y="-1"/>
            <a:chExt cx="73803" cy="6857866"/>
          </a:xfrm>
        </p:grpSpPr>
        <p:sp>
          <p:nvSpPr>
            <p:cNvPr id="270" name="Google Shape;270;p42"/>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1" name="Google Shape;271;p42"/>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2" name="Google Shape;272;p42"/>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3" name="Google Shape;273;p42"/>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4" name="Google Shape;274;p42"/>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75" name="Google Shape;275;p42"/>
          <p:cNvPicPr preferRelativeResize="0"/>
          <p:nvPr/>
        </p:nvPicPr>
        <p:blipFill rotWithShape="1">
          <a:blip r:embed="rId2">
            <a:alphaModFix/>
          </a:blip>
          <a:srcRect b="0" l="0" r="0" t="-674"/>
          <a:stretch/>
        </p:blipFill>
        <p:spPr>
          <a:xfrm>
            <a:off x="8028994" y="4438129"/>
            <a:ext cx="1296698" cy="705370"/>
          </a:xfrm>
          <a:prstGeom prst="rect">
            <a:avLst/>
          </a:prstGeom>
          <a:noFill/>
          <a:ln>
            <a:noFill/>
          </a:ln>
        </p:spPr>
      </p:pic>
      <p:sp>
        <p:nvSpPr>
          <p:cNvPr id="276" name="Google Shape;276;p42"/>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rtl="0" algn="ctr">
              <a:spcBef>
                <a:spcPts val="0"/>
              </a:spcBef>
              <a:buNone/>
              <a:defRPr sz="600">
                <a:solidFill>
                  <a:schemeClr val="dk1"/>
                </a:solidFill>
                <a:latin typeface="Poppins SemiBold"/>
                <a:ea typeface="Poppins SemiBold"/>
                <a:cs typeface="Poppins SemiBold"/>
                <a:sym typeface="Poppins SemiBold"/>
              </a:defRPr>
            </a:lvl1pPr>
            <a:lvl2pPr indent="0" lvl="1" marL="0" rtl="0" algn="ctr">
              <a:spcBef>
                <a:spcPts val="0"/>
              </a:spcBef>
              <a:buNone/>
              <a:defRPr sz="600">
                <a:solidFill>
                  <a:schemeClr val="dk1"/>
                </a:solidFill>
                <a:latin typeface="Poppins SemiBold"/>
                <a:ea typeface="Poppins SemiBold"/>
                <a:cs typeface="Poppins SemiBold"/>
                <a:sym typeface="Poppins SemiBold"/>
              </a:defRPr>
            </a:lvl2pPr>
            <a:lvl3pPr indent="0" lvl="2" marL="0" rtl="0" algn="ctr">
              <a:spcBef>
                <a:spcPts val="0"/>
              </a:spcBef>
              <a:buNone/>
              <a:defRPr sz="600">
                <a:solidFill>
                  <a:schemeClr val="dk1"/>
                </a:solidFill>
                <a:latin typeface="Poppins SemiBold"/>
                <a:ea typeface="Poppins SemiBold"/>
                <a:cs typeface="Poppins SemiBold"/>
                <a:sym typeface="Poppins SemiBold"/>
              </a:defRPr>
            </a:lvl3pPr>
            <a:lvl4pPr indent="0" lvl="3" marL="0" rtl="0" algn="ctr">
              <a:spcBef>
                <a:spcPts val="0"/>
              </a:spcBef>
              <a:buNone/>
              <a:defRPr sz="600">
                <a:solidFill>
                  <a:schemeClr val="dk1"/>
                </a:solidFill>
                <a:latin typeface="Poppins SemiBold"/>
                <a:ea typeface="Poppins SemiBold"/>
                <a:cs typeface="Poppins SemiBold"/>
                <a:sym typeface="Poppins SemiBold"/>
              </a:defRPr>
            </a:lvl4pPr>
            <a:lvl5pPr indent="0" lvl="4" marL="0" rtl="0" algn="ctr">
              <a:spcBef>
                <a:spcPts val="0"/>
              </a:spcBef>
              <a:buNone/>
              <a:defRPr sz="600">
                <a:solidFill>
                  <a:schemeClr val="dk1"/>
                </a:solidFill>
                <a:latin typeface="Poppins SemiBold"/>
                <a:ea typeface="Poppins SemiBold"/>
                <a:cs typeface="Poppins SemiBold"/>
                <a:sym typeface="Poppins SemiBold"/>
              </a:defRPr>
            </a:lvl5pPr>
            <a:lvl6pPr indent="0" lvl="5" marL="0" rtl="0" algn="ctr">
              <a:spcBef>
                <a:spcPts val="0"/>
              </a:spcBef>
              <a:buNone/>
              <a:defRPr sz="600">
                <a:solidFill>
                  <a:schemeClr val="dk1"/>
                </a:solidFill>
                <a:latin typeface="Poppins SemiBold"/>
                <a:ea typeface="Poppins SemiBold"/>
                <a:cs typeface="Poppins SemiBold"/>
                <a:sym typeface="Poppins SemiBold"/>
              </a:defRPr>
            </a:lvl6pPr>
            <a:lvl7pPr indent="0" lvl="6" marL="0" rtl="0" algn="ctr">
              <a:spcBef>
                <a:spcPts val="0"/>
              </a:spcBef>
              <a:buNone/>
              <a:defRPr sz="600">
                <a:solidFill>
                  <a:schemeClr val="dk1"/>
                </a:solidFill>
                <a:latin typeface="Poppins SemiBold"/>
                <a:ea typeface="Poppins SemiBold"/>
                <a:cs typeface="Poppins SemiBold"/>
                <a:sym typeface="Poppins SemiBold"/>
              </a:defRPr>
            </a:lvl7pPr>
            <a:lvl8pPr indent="0" lvl="7" marL="0" rtl="0" algn="ctr">
              <a:spcBef>
                <a:spcPts val="0"/>
              </a:spcBef>
              <a:buNone/>
              <a:defRPr sz="600">
                <a:solidFill>
                  <a:schemeClr val="dk1"/>
                </a:solidFill>
                <a:latin typeface="Poppins SemiBold"/>
                <a:ea typeface="Poppins SemiBold"/>
                <a:cs typeface="Poppins SemiBold"/>
                <a:sym typeface="Poppins SemiBold"/>
              </a:defRPr>
            </a:lvl8pPr>
            <a:lvl9pPr indent="0" lvl="8" marL="0" rt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77" name="Google Shape;277;p42"/>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78" name="Google Shape;278;p42"/>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279" name="Shape 279"/>
        <p:cNvGrpSpPr/>
        <p:nvPr/>
      </p:nvGrpSpPr>
      <p:grpSpPr>
        <a:xfrm>
          <a:off x="0" y="0"/>
          <a:ext cx="0" cy="0"/>
          <a:chOff x="0" y="0"/>
          <a:chExt cx="0" cy="0"/>
        </a:xfrm>
      </p:grpSpPr>
      <p:sp>
        <p:nvSpPr>
          <p:cNvPr id="280" name="Google Shape;280;p43"/>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rtl="0" algn="l">
              <a:lnSpc>
                <a:spcPct val="110000"/>
              </a:lnSpc>
              <a:spcBef>
                <a:spcPts val="800"/>
              </a:spcBef>
              <a:spcAft>
                <a:spcPts val="0"/>
              </a:spcAft>
              <a:buSzPts val="1400"/>
              <a:buChar char="•"/>
              <a:defRPr/>
            </a:lvl1pPr>
            <a:lvl2pPr indent="-317500" lvl="1" marL="914400" rtl="0" algn="l">
              <a:lnSpc>
                <a:spcPct val="110000"/>
              </a:lnSpc>
              <a:spcBef>
                <a:spcPts val="500"/>
              </a:spcBef>
              <a:spcAft>
                <a:spcPts val="0"/>
              </a:spcAft>
              <a:buSzPts val="1400"/>
              <a:buChar char="–"/>
              <a:defRPr/>
            </a:lvl2pPr>
            <a:lvl3pPr indent="-317500" lvl="2" marL="1371600" rtl="0" algn="l">
              <a:lnSpc>
                <a:spcPct val="110000"/>
              </a:lnSpc>
              <a:spcBef>
                <a:spcPts val="500"/>
              </a:spcBef>
              <a:spcAft>
                <a:spcPts val="0"/>
              </a:spcAft>
              <a:buSzPts val="1400"/>
              <a:buChar char="•"/>
              <a:defRPr/>
            </a:lvl3pPr>
            <a:lvl4pPr indent="-317500" lvl="3" marL="1828800" rtl="0" algn="l">
              <a:lnSpc>
                <a:spcPct val="110000"/>
              </a:lnSpc>
              <a:spcBef>
                <a:spcPts val="500"/>
              </a:spcBef>
              <a:spcAft>
                <a:spcPts val="0"/>
              </a:spcAft>
              <a:buSzPts val="1400"/>
              <a:buChar char="–"/>
              <a:defRPr/>
            </a:lvl4pPr>
            <a:lvl5pPr indent="-317500" lvl="4" marL="2286000" rtl="0" algn="l">
              <a:lnSpc>
                <a:spcPct val="110000"/>
              </a:lnSpc>
              <a:spcBef>
                <a:spcPts val="500"/>
              </a:spcBef>
              <a:spcAft>
                <a:spcPts val="0"/>
              </a:spcAft>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1" name="Google Shape;281;p43"/>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rtl="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rtl="0" algn="l">
              <a:lnSpc>
                <a:spcPct val="110000"/>
              </a:lnSpc>
              <a:spcBef>
                <a:spcPts val="800"/>
              </a:spcBef>
              <a:spcAft>
                <a:spcPts val="0"/>
              </a:spcAft>
              <a:buSzPts val="1400"/>
              <a:buChar char="–"/>
              <a:defRPr/>
            </a:lvl2pPr>
            <a:lvl3pPr indent="-317500" lvl="2" marL="1371600" rtl="0" algn="l">
              <a:lnSpc>
                <a:spcPct val="110000"/>
              </a:lnSpc>
              <a:spcBef>
                <a:spcPts val="500"/>
              </a:spcBef>
              <a:spcAft>
                <a:spcPts val="0"/>
              </a:spcAft>
              <a:buSzPts val="1400"/>
              <a:buChar char="•"/>
              <a:defRPr/>
            </a:lvl3pPr>
            <a:lvl4pPr indent="-317500" lvl="3" marL="1828800" rtl="0" algn="l">
              <a:lnSpc>
                <a:spcPct val="110000"/>
              </a:lnSpc>
              <a:spcBef>
                <a:spcPts val="500"/>
              </a:spcBef>
              <a:spcAft>
                <a:spcPts val="0"/>
              </a:spcAft>
              <a:buSzPts val="1400"/>
              <a:buChar char="–"/>
              <a:defRPr/>
            </a:lvl4pPr>
            <a:lvl5pPr indent="-317500" lvl="4" marL="2286000" rtl="0" algn="l">
              <a:lnSpc>
                <a:spcPct val="110000"/>
              </a:lnSpc>
              <a:spcBef>
                <a:spcPts val="500"/>
              </a:spcBef>
              <a:spcAft>
                <a:spcPts val="0"/>
              </a:spcAft>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2" name="Google Shape;282;p43"/>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rtl="0" algn="l">
              <a:lnSpc>
                <a:spcPct val="90000"/>
              </a:lnSpc>
              <a:spcBef>
                <a:spcPts val="0"/>
              </a:spcBef>
              <a:spcAft>
                <a:spcPts val="0"/>
              </a:spcAft>
              <a:buClr>
                <a:schemeClr val="dk2"/>
              </a:buClr>
              <a:buSzPts val="1400"/>
              <a:buNone/>
              <a:defRPr/>
            </a:lvl1pPr>
            <a:lvl2pPr lvl="1" rtl="0">
              <a:spcBef>
                <a:spcPts val="80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grpSp>
        <p:nvGrpSpPr>
          <p:cNvPr id="283" name="Google Shape;283;p43"/>
          <p:cNvGrpSpPr/>
          <p:nvPr/>
        </p:nvGrpSpPr>
        <p:grpSpPr>
          <a:xfrm rot="-5400000">
            <a:off x="4546416" y="-4546410"/>
            <a:ext cx="51448" cy="9144278"/>
            <a:chOff x="4713353" y="-1"/>
            <a:chExt cx="73803" cy="6857866"/>
          </a:xfrm>
        </p:grpSpPr>
        <p:sp>
          <p:nvSpPr>
            <p:cNvPr id="284" name="Google Shape;284;p43"/>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5" name="Google Shape;285;p43"/>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6" name="Google Shape;286;p43"/>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7" name="Google Shape;287;p43"/>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8" name="Google Shape;288;p43"/>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89" name="Google Shape;289;p43"/>
          <p:cNvPicPr preferRelativeResize="0"/>
          <p:nvPr/>
        </p:nvPicPr>
        <p:blipFill rotWithShape="1">
          <a:blip r:embed="rId2">
            <a:alphaModFix/>
          </a:blip>
          <a:srcRect b="0" l="0" r="0" t="-674"/>
          <a:stretch/>
        </p:blipFill>
        <p:spPr>
          <a:xfrm>
            <a:off x="8028994" y="4438129"/>
            <a:ext cx="1296698" cy="705370"/>
          </a:xfrm>
          <a:prstGeom prst="rect">
            <a:avLst/>
          </a:prstGeom>
          <a:noFill/>
          <a:ln>
            <a:noFill/>
          </a:ln>
        </p:spPr>
      </p:pic>
      <p:sp>
        <p:nvSpPr>
          <p:cNvPr id="290" name="Google Shape;290;p43"/>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rtl="0" algn="ctr">
              <a:spcBef>
                <a:spcPts val="0"/>
              </a:spcBef>
              <a:buNone/>
              <a:defRPr sz="600">
                <a:solidFill>
                  <a:schemeClr val="dk1"/>
                </a:solidFill>
                <a:latin typeface="Poppins SemiBold"/>
                <a:ea typeface="Poppins SemiBold"/>
                <a:cs typeface="Poppins SemiBold"/>
                <a:sym typeface="Poppins SemiBold"/>
              </a:defRPr>
            </a:lvl1pPr>
            <a:lvl2pPr indent="0" lvl="1" marL="0" rtl="0" algn="ctr">
              <a:spcBef>
                <a:spcPts val="0"/>
              </a:spcBef>
              <a:buNone/>
              <a:defRPr sz="600">
                <a:solidFill>
                  <a:schemeClr val="dk1"/>
                </a:solidFill>
                <a:latin typeface="Poppins SemiBold"/>
                <a:ea typeface="Poppins SemiBold"/>
                <a:cs typeface="Poppins SemiBold"/>
                <a:sym typeface="Poppins SemiBold"/>
              </a:defRPr>
            </a:lvl2pPr>
            <a:lvl3pPr indent="0" lvl="2" marL="0" rtl="0" algn="ctr">
              <a:spcBef>
                <a:spcPts val="0"/>
              </a:spcBef>
              <a:buNone/>
              <a:defRPr sz="600">
                <a:solidFill>
                  <a:schemeClr val="dk1"/>
                </a:solidFill>
                <a:latin typeface="Poppins SemiBold"/>
                <a:ea typeface="Poppins SemiBold"/>
                <a:cs typeface="Poppins SemiBold"/>
                <a:sym typeface="Poppins SemiBold"/>
              </a:defRPr>
            </a:lvl3pPr>
            <a:lvl4pPr indent="0" lvl="3" marL="0" rtl="0" algn="ctr">
              <a:spcBef>
                <a:spcPts val="0"/>
              </a:spcBef>
              <a:buNone/>
              <a:defRPr sz="600">
                <a:solidFill>
                  <a:schemeClr val="dk1"/>
                </a:solidFill>
                <a:latin typeface="Poppins SemiBold"/>
                <a:ea typeface="Poppins SemiBold"/>
                <a:cs typeface="Poppins SemiBold"/>
                <a:sym typeface="Poppins SemiBold"/>
              </a:defRPr>
            </a:lvl4pPr>
            <a:lvl5pPr indent="0" lvl="4" marL="0" rtl="0" algn="ctr">
              <a:spcBef>
                <a:spcPts val="0"/>
              </a:spcBef>
              <a:buNone/>
              <a:defRPr sz="600">
                <a:solidFill>
                  <a:schemeClr val="dk1"/>
                </a:solidFill>
                <a:latin typeface="Poppins SemiBold"/>
                <a:ea typeface="Poppins SemiBold"/>
                <a:cs typeface="Poppins SemiBold"/>
                <a:sym typeface="Poppins SemiBold"/>
              </a:defRPr>
            </a:lvl5pPr>
            <a:lvl6pPr indent="0" lvl="5" marL="0" rtl="0" algn="ctr">
              <a:spcBef>
                <a:spcPts val="0"/>
              </a:spcBef>
              <a:buNone/>
              <a:defRPr sz="600">
                <a:solidFill>
                  <a:schemeClr val="dk1"/>
                </a:solidFill>
                <a:latin typeface="Poppins SemiBold"/>
                <a:ea typeface="Poppins SemiBold"/>
                <a:cs typeface="Poppins SemiBold"/>
                <a:sym typeface="Poppins SemiBold"/>
              </a:defRPr>
            </a:lvl6pPr>
            <a:lvl7pPr indent="0" lvl="6" marL="0" rtl="0" algn="ctr">
              <a:spcBef>
                <a:spcPts val="0"/>
              </a:spcBef>
              <a:buNone/>
              <a:defRPr sz="600">
                <a:solidFill>
                  <a:schemeClr val="dk1"/>
                </a:solidFill>
                <a:latin typeface="Poppins SemiBold"/>
                <a:ea typeface="Poppins SemiBold"/>
                <a:cs typeface="Poppins SemiBold"/>
                <a:sym typeface="Poppins SemiBold"/>
              </a:defRPr>
            </a:lvl7pPr>
            <a:lvl8pPr indent="0" lvl="7" marL="0" rtl="0" algn="ctr">
              <a:spcBef>
                <a:spcPts val="0"/>
              </a:spcBef>
              <a:buNone/>
              <a:defRPr sz="600">
                <a:solidFill>
                  <a:schemeClr val="dk1"/>
                </a:solidFill>
                <a:latin typeface="Poppins SemiBold"/>
                <a:ea typeface="Poppins SemiBold"/>
                <a:cs typeface="Poppins SemiBold"/>
                <a:sym typeface="Poppins SemiBold"/>
              </a:defRPr>
            </a:lvl8pPr>
            <a:lvl9pPr indent="0" lvl="8" marL="0" rt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91" name="Google Shape;291;p43"/>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92" name="Google Shape;292;p43"/>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theme" Target="../theme/theme3.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75" name="Google Shape;175;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6" name="Google Shape;176;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2.png"/><Relationship Id="rId5" Type="http://schemas.openxmlformats.org/officeDocument/2006/relationships/image" Target="../media/image37.png"/><Relationship Id="rId6" Type="http://schemas.openxmlformats.org/officeDocument/2006/relationships/image" Target="../media/image34.png"/><Relationship Id="rId7" Type="http://schemas.openxmlformats.org/officeDocument/2006/relationships/image" Target="../media/image39.png"/><Relationship Id="rId8" Type="http://schemas.openxmlformats.org/officeDocument/2006/relationships/image" Target="../media/image40.png"/></Relationships>
</file>

<file path=ppt/slides/_rels/slide16.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10"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52.png"/><Relationship Id="rId9" Type="http://schemas.openxmlformats.org/officeDocument/2006/relationships/image" Target="../media/image53.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47.png"/><Relationship Id="rId8"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46.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98" name="Google Shape;298;p44"/>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53"/>
          <p:cNvGrpSpPr/>
          <p:nvPr/>
        </p:nvGrpSpPr>
        <p:grpSpPr>
          <a:xfrm>
            <a:off x="673100" y="1096782"/>
            <a:ext cx="8098943" cy="3311092"/>
            <a:chOff x="0" y="1661"/>
            <a:chExt cx="10798591" cy="4414789"/>
          </a:xfrm>
        </p:grpSpPr>
        <p:sp>
          <p:nvSpPr>
            <p:cNvPr id="413" name="Google Shape;413;p53"/>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 name="Google Shape;414;p53"/>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415" name="Google Shape;415;p53"/>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 name="Google Shape;416;p53"/>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417" name="Google Shape;417;p53"/>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8" name="Google Shape;418;p53"/>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419" name="Google Shape;419;p53"/>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53"/>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421" name="Google Shape;421;p53"/>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 name="Google Shape;422;p53"/>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423" name="Google Shape;423;p53"/>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 name="Google Shape;424;p53"/>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425" name="Google Shape;425;p53"/>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 name="Google Shape;426;p53"/>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427" name="Google Shape;427;p53"/>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53"/>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429" name="Google Shape;429;p53"/>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53"/>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431" name="Google Shape;431;p53"/>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53"/>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433" name="Google Shape;43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39" name="Google Shape;439;p54"/>
          <p:cNvCxnSpPr>
            <a:stCxn id="438"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440" name="Google Shape;440;p54"/>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441" name="Google Shape;441;p54"/>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442" name="Google Shape;442;p54"/>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443" name="Google Shape;443;p54"/>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44" name="Google Shape;444;p54"/>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5" name="Google Shape;445;p54"/>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6" name="Google Shape;446;p54"/>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7" name="Google Shape;447;p54"/>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48" name="Google Shape;448;p54"/>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49" name="Google Shape;449;p54"/>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50" name="Google Shape;450;p54"/>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51" name="Google Shape;451;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52" name="Google Shape;452;p54"/>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59" name="Google Shape;459;p5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700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465" name="Google Shape;465;p5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66" name="Google Shape;466;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472" name="Google Shape;472;p5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73" name="Google Shape;47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480" name="Google Shape;480;p58"/>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481" name="Google Shape;481;p58"/>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482" name="Google Shape;482;p58"/>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3" name="Google Shape;483;p58"/>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4" name="Google Shape;484;p58"/>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5" name="Google Shape;485;p58"/>
          <p:cNvCxnSpPr>
            <a:stCxn id="483" idx="6"/>
            <a:endCxn id="482"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6" name="Google Shape;486;p58"/>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7" name="Google Shape;487;p58"/>
          <p:cNvCxnSpPr>
            <a:stCxn id="482" idx="6"/>
            <a:endCxn id="486"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488" name="Google Shape;488;p58"/>
          <p:cNvCxnSpPr>
            <a:stCxn id="486" idx="6"/>
            <a:endCxn id="484"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9" name="Google Shape;489;p58"/>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0" name="Google Shape;490;p58"/>
          <p:cNvCxnSpPr>
            <a:stCxn id="484" idx="6"/>
            <a:endCxn id="489"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1" name="Google Shape;491;p58"/>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2" name="Google Shape;492;p58"/>
          <p:cNvCxnSpPr>
            <a:stCxn id="489" idx="6"/>
            <a:endCxn id="491"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3" name="Google Shape;493;p58"/>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494" name="Google Shape;494;p58"/>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495" name="Google Shape;495;p58"/>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496" name="Google Shape;496;p58"/>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497" name="Google Shape;497;p58"/>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498" name="Google Shape;498;p58"/>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499" name="Google Shape;499;p58"/>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500" name="Google Shape;500;p58"/>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501" name="Google Shape;501;p58"/>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502" name="Google Shape;502;p58"/>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503" name="Google Shape;503;p58"/>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504" name="Google Shape;504;p58"/>
          <p:cNvCxnSpPr>
            <a:stCxn id="491" idx="6"/>
            <a:endCxn id="503"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505" name="Google Shape;505;p58"/>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506" name="Google Shape;506;p58"/>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507" name="Google Shape;507;p58"/>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508" name="Google Shape;508;p58"/>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509" name="Google Shape;509;p58"/>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510" name="Google Shape;510;p58"/>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511" name="Google Shape;511;p58"/>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512" name="Google Shape;512;p58"/>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513" name="Google Shape;513;p58"/>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9"/>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519" name="Google Shape;519;p5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0" name="Google Shape;520;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526" name="Google Shape;526;p6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7" name="Google Shape;527;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533" name="Google Shape;533;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539" name="Google Shape;539;p62"/>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540" name="Google Shape;540;p62"/>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541" name="Google Shape;541;p62"/>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542" name="Google Shape;542;p62"/>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543" name="Google Shape;543;p62"/>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3"/>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549" name="Google Shape;549;p6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550" name="Google Shape;550;p6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551" name="Google Shape;551;p6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557" name="Google Shape;557;p64"/>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558" name="Google Shape;558;p64"/>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559" name="Google Shape;559;p64"/>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560" name="Google Shape;560;p64"/>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561" name="Google Shape;561;p64"/>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562" name="Google Shape;562;p64"/>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563" name="Google Shape;563;p64"/>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564" name="Google Shape;564;p64"/>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565" name="Google Shape;565;p64"/>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71" name="Google Shape;571;p6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6"/>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77" name="Google Shape;577;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83" name="Google Shape;583;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89" name="Google Shape;589;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95" name="Google Shape;59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descr="12c copy" id="600" name="Google Shape;600;p70"/>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601" name="Google Shape;601;p70"/>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2" name="Google Shape;602;p70"/>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 name="Google Shape;603;p70"/>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4" name="Google Shape;604;p70"/>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05" name="Google Shape;605;p70"/>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06" name="Google Shape;606;p7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1"/>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10" name="Google Shape;310;p46"/>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11" name="Google Shape;311;p46"/>
          <p:cNvPicPr preferRelativeResize="0"/>
          <p:nvPr/>
        </p:nvPicPr>
        <p:blipFill>
          <a:blip r:embed="rId4">
            <a:alphaModFix/>
          </a:blip>
          <a:stretch>
            <a:fillRect/>
          </a:stretch>
        </p:blipFill>
        <p:spPr>
          <a:xfrm>
            <a:off x="2450400" y="0"/>
            <a:ext cx="6723758" cy="4717800"/>
          </a:xfrm>
          <a:prstGeom prst="rect">
            <a:avLst/>
          </a:prstGeom>
          <a:noFill/>
          <a:ln>
            <a:noFill/>
          </a:ln>
        </p:spPr>
      </p:pic>
      <p:sp>
        <p:nvSpPr>
          <p:cNvPr id="312" name="Google Shape;312;p46"/>
          <p:cNvSpPr txBox="1"/>
          <p:nvPr/>
        </p:nvSpPr>
        <p:spPr>
          <a:xfrm>
            <a:off x="5221400" y="4071475"/>
            <a:ext cx="104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Debian s390x Working Group</a:t>
            </a:r>
            <a:endParaRPr sz="1000">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18" name="Google Shape;318;p47"/>
          <p:cNvPicPr preferRelativeResize="0"/>
          <p:nvPr/>
        </p:nvPicPr>
        <p:blipFill rotWithShape="1">
          <a:blip r:embed="rId3">
            <a:alphaModFix/>
          </a:blip>
          <a:srcRect b="13073" l="0" r="7063" t="0"/>
          <a:stretch/>
        </p:blipFill>
        <p:spPr>
          <a:xfrm>
            <a:off x="0" y="0"/>
            <a:ext cx="9144003" cy="505308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22" name="Shape 322"/>
        <p:cNvGrpSpPr/>
        <p:nvPr/>
      </p:nvGrpSpPr>
      <p:grpSpPr>
        <a:xfrm>
          <a:off x="0" y="0"/>
          <a:ext cx="0" cy="0"/>
          <a:chOff x="0" y="0"/>
          <a:chExt cx="0" cy="0"/>
        </a:xfrm>
      </p:grpSpPr>
      <p:graphicFrame>
        <p:nvGraphicFramePr>
          <p:cNvPr id="323" name="Google Shape;323;p48"/>
          <p:cNvGraphicFramePr/>
          <p:nvPr/>
        </p:nvGraphicFramePr>
        <p:xfrm>
          <a:off x="-25" y="64400"/>
          <a:ext cx="3000000" cy="3000000"/>
        </p:xfrm>
        <a:graphic>
          <a:graphicData uri="http://schemas.openxmlformats.org/drawingml/2006/table">
            <a:tbl>
              <a:tblPr>
                <a:noFill/>
                <a:tableStyleId>{EE822DB7-3AF9-420D-9D72-BC67FF801F92}</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24" name="Google Shape;324;p48"/>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30" name="Google Shape;330;p49"/>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331" name="Google Shape;331;p49"/>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332" name="Google Shape;332;p49"/>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33" name="Google Shape;333;p49"/>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34" name="Google Shape;334;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40" name="Google Shape;340;p50"/>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341" name="Google Shape;341;p50"/>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342" name="Google Shape;342;p50"/>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43" name="Google Shape;343;p50"/>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44" name="Google Shape;344;p50"/>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45" name="Google Shape;345;p50"/>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346" name="Google Shape;346;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52" name="Google Shape;352;p51"/>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53" name="Google Shape;353;p51"/>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54" name="Google Shape;354;p51"/>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5" name="Google Shape;355;p51"/>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6" name="Google Shape;356;p51"/>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7" name="Google Shape;357;p51"/>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58" name="Google Shape;358;p51"/>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59" name="Google Shape;359;p51"/>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60" name="Google Shape;360;p51"/>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61" name="Google Shape;361;p51"/>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62" name="Google Shape;362;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69" name="Google Shape;369;p52"/>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70" name="Google Shape;370;p52"/>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2"/>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72" name="Google Shape;372;p52"/>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73" name="Google Shape;373;p52"/>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74" name="Google Shape;374;p52"/>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2"/>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76" name="Google Shape;376;p52"/>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77" name="Google Shape;377;p52"/>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78" name="Google Shape;378;p52"/>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2"/>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80" name="Google Shape;380;p52"/>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81" name="Google Shape;381;p52"/>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82" name="Google Shape;382;p52"/>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2"/>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84" name="Google Shape;384;p52"/>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85" name="Google Shape;385;p52"/>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86" name="Google Shape;386;p52"/>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2"/>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88" name="Google Shape;388;p52"/>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89" name="Google Shape;389;p52"/>
          <p:cNvGrpSpPr/>
          <p:nvPr/>
        </p:nvGrpSpPr>
        <p:grpSpPr>
          <a:xfrm>
            <a:off x="2817492" y="1400352"/>
            <a:ext cx="3509239" cy="3257208"/>
            <a:chOff x="3318063" y="1368287"/>
            <a:chExt cx="2408000" cy="2993482"/>
          </a:xfrm>
        </p:grpSpPr>
        <p:sp>
          <p:nvSpPr>
            <p:cNvPr id="390" name="Google Shape;390;p52"/>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1" name="Google Shape;391;p52"/>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2" name="Google Shape;392;p52"/>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3" name="Google Shape;393;p52"/>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4" name="Google Shape;394;p52"/>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95" name="Google Shape;395;p52"/>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6" name="Google Shape;396;p52"/>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97" name="Google Shape;397;p52"/>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98" name="Google Shape;398;p52"/>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99" name="Google Shape;399;p52"/>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00" name="Google Shape;400;p52"/>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1" name="Google Shape;401;p52"/>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2" name="Google Shape;402;p52"/>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3" name="Google Shape;403;p52"/>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4" name="Google Shape;404;p52"/>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5" name="Google Shape;405;p52"/>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6" name="Google Shape;406;p52"/>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07" name="Google Shape;407;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